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s/slide19.xml" ContentType="application/vnd.openxmlformats-officedocument.presentationml.slide+xml"/>
  <Default Extension="png" ContentType="image/png"/>
  <Override PartName="/ppt/slideLayouts/slideLayout7.xml" ContentType="application/vnd.openxmlformats-officedocument.presentationml.slideLayout+xml"/>
  <Override PartName="/ppt/theme/theme4.xml" ContentType="application/vnd.openxmlformats-officedocument.them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648" r:id="rId2"/>
  </p:sldMasterIdLst>
  <p:notesMasterIdLst>
    <p:notesMasterId r:id="rId28"/>
  </p:notesMasterIdLst>
  <p:handoutMasterIdLst>
    <p:handoutMasterId r:id="rId29"/>
  </p:handoutMasterIdLst>
  <p:sldIdLst>
    <p:sldId id="259" r:id="rId3"/>
    <p:sldId id="256" r:id="rId4"/>
    <p:sldId id="282" r:id="rId5"/>
    <p:sldId id="260" r:id="rId6"/>
    <p:sldId id="261" r:id="rId7"/>
    <p:sldId id="262" r:id="rId8"/>
    <p:sldId id="273" r:id="rId9"/>
    <p:sldId id="263" r:id="rId10"/>
    <p:sldId id="264" r:id="rId11"/>
    <p:sldId id="265" r:id="rId12"/>
    <p:sldId id="267" r:id="rId13"/>
    <p:sldId id="266" r:id="rId14"/>
    <p:sldId id="268" r:id="rId15"/>
    <p:sldId id="277" r:id="rId16"/>
    <p:sldId id="276" r:id="rId17"/>
    <p:sldId id="281" r:id="rId18"/>
    <p:sldId id="279" r:id="rId19"/>
    <p:sldId id="283" r:id="rId20"/>
    <p:sldId id="269" r:id="rId21"/>
    <p:sldId id="284" r:id="rId22"/>
    <p:sldId id="270" r:id="rId23"/>
    <p:sldId id="285" r:id="rId24"/>
    <p:sldId id="271" r:id="rId25"/>
    <p:sldId id="272" r:id="rId26"/>
    <p:sldId id="286" r:id="rId27"/>
  </p:sldIdLst>
  <p:sldSz cx="9144000" cy="5715000" type="screen16x1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1800">
          <p15:clr>
            <a:srgbClr val="A4A3A4"/>
          </p15:clr>
        </p15:guide>
        <p15:guide id="2" orient="horz" pos="666">
          <p15:clr>
            <a:srgbClr val="A4A3A4"/>
          </p15:clr>
        </p15:guide>
        <p15:guide id="3" orient="horz" pos="1135">
          <p15:clr>
            <a:srgbClr val="A4A3A4"/>
          </p15:clr>
        </p15:guide>
        <p15:guide id="4" pos="2880">
          <p15:clr>
            <a:srgbClr val="A4A3A4"/>
          </p15:clr>
        </p15:guide>
        <p15:guide id="5" pos="359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clrMru>
    <a:srgbClr val="0096D6"/>
    <a:srgbClr val="0397D6"/>
    <a:srgbClr val="4091CC"/>
    <a:srgbClr val="000000"/>
    <a:srgbClr val="63B519"/>
    <a:srgbClr val="3F26A8"/>
    <a:srgbClr val="676767"/>
    <a:srgbClr val="95B816"/>
    <a:srgbClr val="84309E"/>
    <a:srgbClr val="B81648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 snapToGrid="0">
      <p:cViewPr varScale="1">
        <p:scale>
          <a:sx n="189" d="100"/>
          <a:sy n="189" d="100"/>
        </p:scale>
        <p:origin x="-1278" y="-102"/>
      </p:cViewPr>
      <p:guideLst>
        <p:guide orient="horz" pos="1800"/>
        <p:guide orient="horz" pos="666"/>
        <p:guide orient="horz" pos="1135"/>
        <p:guide pos="2880"/>
        <p:guide pos="359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70" d="100"/>
          <a:sy n="70" d="100"/>
        </p:scale>
        <p:origin x="2388" y="78"/>
      </p:cViewPr>
      <p:guideLst>
        <p:guide orient="horz" pos="2880"/>
        <p:guide pos="2160"/>
      </p:guideLst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D20164-6D97-4B4B-8EE3-CEB52A6420C4}" type="datetimeFigureOut">
              <a:rPr lang="en-US" smtClean="0"/>
              <a:pPr/>
              <a:t>12/23/2016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611699-3B32-48E7-BFDA-083C36F5F2C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70471244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E314F8-54D2-4286-9F5B-16E33C40D374}" type="datetimeFigureOut">
              <a:rPr lang="en-US" smtClean="0"/>
              <a:pPr/>
              <a:t>12/23/2016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DA89C0-4AE9-413F-B3DD-BF6BAA60D6E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41325634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753008" y="4354633"/>
            <a:ext cx="7886700" cy="644435"/>
          </a:xfrm>
          <a:prstGeom prst="rect">
            <a:avLst/>
          </a:prstGeom>
        </p:spPr>
        <p:txBody>
          <a:bodyPr/>
          <a:lstStyle>
            <a:lvl1pPr algn="ctr">
              <a:defRPr sz="4200" baseline="0"/>
            </a:lvl1pPr>
          </a:lstStyle>
          <a:p>
            <a:r>
              <a:rPr lang="en-US" dirty="0" smtClean="0"/>
              <a:t>Click to edit seminar topic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946" y="2001665"/>
            <a:ext cx="6871245" cy="1226401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9255327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5"/>
          </p:nvPr>
        </p:nvSpPr>
        <p:spPr>
          <a:xfrm>
            <a:off x="0" y="824083"/>
            <a:ext cx="3897671" cy="4625705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 dirty="0" smtClean="0"/>
              <a:t>Click icon to add picture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960" y="1316840"/>
            <a:ext cx="4474840" cy="381786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lnSpc>
                <a:spcPts val="3200"/>
              </a:lnSpc>
              <a:buFont typeface="Arial" pitchFamily="34" charset="0"/>
              <a:buChar char="•"/>
              <a:defRPr sz="2200">
                <a:solidFill>
                  <a:schemeClr val="tx2"/>
                </a:solidFill>
                <a:latin typeface="+mn-lt"/>
              </a:defRPr>
            </a:lvl1pPr>
            <a:lvl2pPr marL="742950" indent="-285750">
              <a:lnSpc>
                <a:spcPts val="3200"/>
              </a:lnSpc>
              <a:buFont typeface="Arial" pitchFamily="34" charset="0"/>
              <a:buChar char="•"/>
              <a:defRPr sz="2200">
                <a:solidFill>
                  <a:schemeClr val="tx2"/>
                </a:solidFill>
                <a:latin typeface="+mn-lt"/>
              </a:defRPr>
            </a:lvl2pPr>
            <a:lvl3pPr marL="1143000" indent="-228600">
              <a:lnSpc>
                <a:spcPts val="3200"/>
              </a:lnSpc>
              <a:buFont typeface="Arial" pitchFamily="34" charset="0"/>
              <a:buChar char="•"/>
              <a:defRPr sz="2200">
                <a:solidFill>
                  <a:schemeClr val="tx2"/>
                </a:solidFill>
                <a:latin typeface="+mn-lt"/>
              </a:defRPr>
            </a:lvl3pPr>
            <a:lvl4pPr marL="1600200" indent="-228600">
              <a:lnSpc>
                <a:spcPts val="3200"/>
              </a:lnSpc>
              <a:buFont typeface="Arial" pitchFamily="34" charset="0"/>
              <a:buChar char="•"/>
              <a:defRPr sz="2200">
                <a:solidFill>
                  <a:schemeClr val="tx2"/>
                </a:solidFill>
                <a:latin typeface="+mn-lt"/>
              </a:defRPr>
            </a:lvl4pPr>
            <a:lvl5pPr marL="2057400" indent="-228600">
              <a:lnSpc>
                <a:spcPts val="3200"/>
              </a:lnSpc>
              <a:buFont typeface="Arial" pitchFamily="34" charset="0"/>
              <a:buChar char="•"/>
              <a:defRPr sz="2200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cxnSp>
        <p:nvCxnSpPr>
          <p:cNvPr id="17" name="Straight Connector 16"/>
          <p:cNvCxnSpPr/>
          <p:nvPr userDrawn="1"/>
        </p:nvCxnSpPr>
        <p:spPr>
          <a:xfrm>
            <a:off x="-3365" y="821681"/>
            <a:ext cx="9147365" cy="0"/>
          </a:xfrm>
          <a:prstGeom prst="line">
            <a:avLst/>
          </a:prstGeom>
          <a:ln w="12700" cmpd="sng">
            <a:solidFill>
              <a:schemeClr val="accent6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457201" y="148796"/>
            <a:ext cx="6629400" cy="47703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700" b="1">
                <a:solidFill>
                  <a:srgbClr val="3E91CC"/>
                </a:solidFill>
                <a:latin typeface="+mj-l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="" xmlns:p14="http://schemas.microsoft.com/office/powerpoint/2010/main" val="34030830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5"/>
          </p:nvPr>
        </p:nvSpPr>
        <p:spPr>
          <a:xfrm>
            <a:off x="0" y="824083"/>
            <a:ext cx="3897671" cy="4625705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 dirty="0" smtClean="0"/>
              <a:t>Click icon to add picture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960" y="1316840"/>
            <a:ext cx="4474840" cy="381786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lnSpc>
                <a:spcPts val="3200"/>
              </a:lnSpc>
              <a:buFont typeface="Arial" pitchFamily="34" charset="0"/>
              <a:buChar char="•"/>
              <a:defRPr sz="2200">
                <a:solidFill>
                  <a:schemeClr val="tx2"/>
                </a:solidFill>
                <a:latin typeface="+mn-lt"/>
              </a:defRPr>
            </a:lvl1pPr>
            <a:lvl2pPr marL="742950" indent="-285750">
              <a:lnSpc>
                <a:spcPts val="3200"/>
              </a:lnSpc>
              <a:buFont typeface="Arial" pitchFamily="34" charset="0"/>
              <a:buChar char="•"/>
              <a:defRPr sz="2200">
                <a:solidFill>
                  <a:schemeClr val="tx2"/>
                </a:solidFill>
                <a:latin typeface="+mn-lt"/>
              </a:defRPr>
            </a:lvl2pPr>
            <a:lvl3pPr marL="1143000" indent="-228600">
              <a:lnSpc>
                <a:spcPts val="3200"/>
              </a:lnSpc>
              <a:buFont typeface="Arial" pitchFamily="34" charset="0"/>
              <a:buChar char="•"/>
              <a:defRPr sz="2200">
                <a:solidFill>
                  <a:schemeClr val="tx2"/>
                </a:solidFill>
                <a:latin typeface="+mn-lt"/>
              </a:defRPr>
            </a:lvl3pPr>
            <a:lvl4pPr marL="1600200" indent="-228600">
              <a:lnSpc>
                <a:spcPts val="3200"/>
              </a:lnSpc>
              <a:buFont typeface="Arial" pitchFamily="34" charset="0"/>
              <a:buChar char="•"/>
              <a:defRPr sz="2200">
                <a:solidFill>
                  <a:schemeClr val="tx2"/>
                </a:solidFill>
                <a:latin typeface="+mn-lt"/>
              </a:defRPr>
            </a:lvl4pPr>
            <a:lvl5pPr marL="2057400" indent="-228600">
              <a:lnSpc>
                <a:spcPts val="3200"/>
              </a:lnSpc>
              <a:buFont typeface="Arial" pitchFamily="34" charset="0"/>
              <a:buChar char="•"/>
              <a:defRPr sz="2200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cxnSp>
        <p:nvCxnSpPr>
          <p:cNvPr id="17" name="Straight Connector 16"/>
          <p:cNvCxnSpPr/>
          <p:nvPr userDrawn="1"/>
        </p:nvCxnSpPr>
        <p:spPr>
          <a:xfrm>
            <a:off x="-3365" y="821681"/>
            <a:ext cx="9147365" cy="0"/>
          </a:xfrm>
          <a:prstGeom prst="line">
            <a:avLst/>
          </a:prstGeom>
          <a:ln w="12700" cmpd="sng">
            <a:solidFill>
              <a:schemeClr val="accent6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457201" y="148796"/>
            <a:ext cx="6629400" cy="47703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700" b="1">
                <a:solidFill>
                  <a:srgbClr val="3E91CC"/>
                </a:solidFill>
                <a:latin typeface="+mj-l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="" xmlns:p14="http://schemas.microsoft.com/office/powerpoint/2010/main" val="34030830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Content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5"/>
          </p:nvPr>
        </p:nvSpPr>
        <p:spPr>
          <a:xfrm>
            <a:off x="0" y="824083"/>
            <a:ext cx="3897671" cy="4625705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 dirty="0" smtClean="0"/>
              <a:t>Click icon to add picture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960" y="1316840"/>
            <a:ext cx="4474840" cy="381786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lnSpc>
                <a:spcPts val="3200"/>
              </a:lnSpc>
              <a:buFont typeface="Arial" pitchFamily="34" charset="0"/>
              <a:buChar char="•"/>
              <a:defRPr sz="2200">
                <a:solidFill>
                  <a:schemeClr val="tx2"/>
                </a:solidFill>
                <a:latin typeface="+mn-lt"/>
              </a:defRPr>
            </a:lvl1pPr>
            <a:lvl2pPr marL="742950" indent="-285750">
              <a:lnSpc>
                <a:spcPts val="3200"/>
              </a:lnSpc>
              <a:buFont typeface="Arial" pitchFamily="34" charset="0"/>
              <a:buChar char="•"/>
              <a:defRPr sz="2200">
                <a:solidFill>
                  <a:schemeClr val="tx2"/>
                </a:solidFill>
                <a:latin typeface="+mn-lt"/>
              </a:defRPr>
            </a:lvl2pPr>
            <a:lvl3pPr marL="1143000" indent="-228600">
              <a:lnSpc>
                <a:spcPts val="3200"/>
              </a:lnSpc>
              <a:buFont typeface="Arial" pitchFamily="34" charset="0"/>
              <a:buChar char="•"/>
              <a:defRPr sz="2200">
                <a:solidFill>
                  <a:schemeClr val="tx2"/>
                </a:solidFill>
                <a:latin typeface="+mn-lt"/>
              </a:defRPr>
            </a:lvl3pPr>
            <a:lvl4pPr marL="1600200" indent="-228600">
              <a:lnSpc>
                <a:spcPts val="3200"/>
              </a:lnSpc>
              <a:buFont typeface="Arial" pitchFamily="34" charset="0"/>
              <a:buChar char="•"/>
              <a:defRPr sz="2200">
                <a:solidFill>
                  <a:schemeClr val="tx2"/>
                </a:solidFill>
                <a:latin typeface="+mn-lt"/>
              </a:defRPr>
            </a:lvl4pPr>
            <a:lvl5pPr marL="2057400" indent="-228600">
              <a:lnSpc>
                <a:spcPts val="3200"/>
              </a:lnSpc>
              <a:buFont typeface="Arial" pitchFamily="34" charset="0"/>
              <a:buChar char="•"/>
              <a:defRPr sz="2200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cxnSp>
        <p:nvCxnSpPr>
          <p:cNvPr id="17" name="Straight Connector 16"/>
          <p:cNvCxnSpPr/>
          <p:nvPr userDrawn="1"/>
        </p:nvCxnSpPr>
        <p:spPr>
          <a:xfrm>
            <a:off x="-3365" y="821681"/>
            <a:ext cx="9147365" cy="0"/>
          </a:xfrm>
          <a:prstGeom prst="line">
            <a:avLst/>
          </a:prstGeom>
          <a:ln w="12700" cmpd="sng">
            <a:solidFill>
              <a:schemeClr val="accent6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457201" y="148796"/>
            <a:ext cx="6629400" cy="47703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700" b="1">
                <a:solidFill>
                  <a:srgbClr val="3E91CC"/>
                </a:solidFill>
                <a:latin typeface="+mj-l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="" xmlns:p14="http://schemas.microsoft.com/office/powerpoint/2010/main" val="34030830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3775295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 dirty="0" smtClean="0"/>
              <a:t>Click icon to add picture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03449" y="4344561"/>
            <a:ext cx="5839090" cy="415418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lnSpc>
                <a:spcPts val="2000"/>
              </a:lnSpc>
              <a:buNone/>
              <a:defRPr sz="2400" b="1" i="0">
                <a:solidFill>
                  <a:srgbClr val="4091CC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1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07405" y="4858213"/>
            <a:ext cx="5844037" cy="3517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200">
                <a:solidFill>
                  <a:srgbClr val="000000"/>
                </a:solidFill>
                <a:latin typeface="+mn-lt"/>
              </a:defRPr>
            </a:lvl1pPr>
          </a:lstStyle>
          <a:p>
            <a:r>
              <a:rPr lang="en-US" dirty="0" smtClean="0"/>
              <a:t>Click to edit sub-master title style</a:t>
            </a:r>
            <a:endParaRPr lang="en-GB" dirty="0"/>
          </a:p>
        </p:txBody>
      </p:sp>
      <p:cxnSp>
        <p:nvCxnSpPr>
          <p:cNvPr id="20" name="Straight Connector 19"/>
          <p:cNvCxnSpPr/>
          <p:nvPr userDrawn="1"/>
        </p:nvCxnSpPr>
        <p:spPr>
          <a:xfrm>
            <a:off x="-3365" y="3780399"/>
            <a:ext cx="9147365" cy="0"/>
          </a:xfrm>
          <a:prstGeom prst="line">
            <a:avLst/>
          </a:prstGeom>
          <a:ln w="19050">
            <a:solidFill>
              <a:srgbClr val="4091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1235" y="4574385"/>
            <a:ext cx="2155371" cy="384697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7328168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33363"/>
            <a:ext cx="8229600" cy="347177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lnSpc>
                <a:spcPts val="3300"/>
              </a:lnSpc>
              <a:buFont typeface="Arial" pitchFamily="34" charset="0"/>
              <a:buChar char="•"/>
              <a:defRPr sz="2200">
                <a:solidFill>
                  <a:schemeClr val="tx2"/>
                </a:solidFill>
                <a:latin typeface="+mn-lt"/>
              </a:defRPr>
            </a:lvl1pPr>
            <a:lvl2pPr marL="742950" indent="-285750">
              <a:lnSpc>
                <a:spcPts val="3300"/>
              </a:lnSpc>
              <a:buFont typeface="Arial" pitchFamily="34" charset="0"/>
              <a:buChar char="•"/>
              <a:defRPr sz="2200">
                <a:solidFill>
                  <a:schemeClr val="tx2"/>
                </a:solidFill>
                <a:latin typeface="+mn-lt"/>
              </a:defRPr>
            </a:lvl2pPr>
            <a:lvl3pPr marL="1143000" indent="-228600">
              <a:lnSpc>
                <a:spcPts val="3300"/>
              </a:lnSpc>
              <a:buFont typeface="Arial" pitchFamily="34" charset="0"/>
              <a:buChar char="•"/>
              <a:defRPr sz="2200">
                <a:solidFill>
                  <a:schemeClr val="tx2"/>
                </a:solidFill>
                <a:latin typeface="+mn-lt"/>
              </a:defRPr>
            </a:lvl3pPr>
            <a:lvl4pPr marL="1600200" indent="-228600">
              <a:lnSpc>
                <a:spcPts val="3300"/>
              </a:lnSpc>
              <a:buFont typeface="Arial" pitchFamily="34" charset="0"/>
              <a:buChar char="•"/>
              <a:defRPr sz="2200">
                <a:solidFill>
                  <a:schemeClr val="tx2"/>
                </a:solidFill>
                <a:latin typeface="+mn-lt"/>
              </a:defRPr>
            </a:lvl4pPr>
            <a:lvl5pPr marL="2057400" indent="-228600">
              <a:lnSpc>
                <a:spcPts val="3300"/>
              </a:lnSpc>
              <a:buFont typeface="Arial" pitchFamily="34" charset="0"/>
              <a:buChar char="•"/>
              <a:defRPr sz="2200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468313" y="985838"/>
            <a:ext cx="8207375" cy="575518"/>
          </a:xfrm>
          <a:prstGeom prst="rect">
            <a:avLst/>
          </a:prstGeom>
        </p:spPr>
        <p:txBody>
          <a:bodyPr lIns="91440" rIns="91440" anchor="ctr" anchorCtr="0">
            <a:noAutofit/>
          </a:bodyPr>
          <a:lstStyle>
            <a:lvl1pPr marL="0" indent="0">
              <a:buNone/>
              <a:defRPr sz="2200" i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i="1">
                <a:latin typeface="Georgia" pitchFamily="18" charset="0"/>
              </a:defRPr>
            </a:lvl2pPr>
            <a:lvl3pPr marL="914400" indent="0">
              <a:buNone/>
              <a:defRPr sz="2000" i="1">
                <a:latin typeface="Georgia" pitchFamily="18" charset="0"/>
              </a:defRPr>
            </a:lvl3pPr>
            <a:lvl4pPr marL="1371600" indent="0">
              <a:buNone/>
              <a:defRPr sz="2000" i="1">
                <a:latin typeface="Georgia" pitchFamily="18" charset="0"/>
              </a:defRPr>
            </a:lvl4pPr>
            <a:lvl5pPr marL="1828800" indent="0">
              <a:buNone/>
              <a:defRPr sz="2000" i="1">
                <a:latin typeface="Georgia" pitchFamily="18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cxnSp>
        <p:nvCxnSpPr>
          <p:cNvPr id="24" name="Straight Connector 23"/>
          <p:cNvCxnSpPr/>
          <p:nvPr userDrawn="1"/>
        </p:nvCxnSpPr>
        <p:spPr>
          <a:xfrm>
            <a:off x="-3365" y="821681"/>
            <a:ext cx="9147365" cy="0"/>
          </a:xfrm>
          <a:prstGeom prst="line">
            <a:avLst/>
          </a:prstGeom>
          <a:ln w="12700" cmpd="sng">
            <a:solidFill>
              <a:schemeClr val="accent6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457201" y="148796"/>
            <a:ext cx="6629400" cy="47703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700" b="1">
                <a:solidFill>
                  <a:srgbClr val="4091CC"/>
                </a:solidFill>
                <a:latin typeface="+mj-l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="" xmlns:p14="http://schemas.microsoft.com/office/powerpoint/2010/main" val="5762380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5"/>
          </p:nvPr>
        </p:nvSpPr>
        <p:spPr>
          <a:xfrm>
            <a:off x="0" y="824083"/>
            <a:ext cx="3897671" cy="4625705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 dirty="0" smtClean="0"/>
              <a:t>Click icon to add picture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960" y="1316840"/>
            <a:ext cx="4474840" cy="381786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lnSpc>
                <a:spcPts val="3200"/>
              </a:lnSpc>
              <a:buFont typeface="Arial" pitchFamily="34" charset="0"/>
              <a:buChar char="•"/>
              <a:defRPr sz="2200">
                <a:solidFill>
                  <a:schemeClr val="tx2"/>
                </a:solidFill>
                <a:latin typeface="+mn-lt"/>
              </a:defRPr>
            </a:lvl1pPr>
            <a:lvl2pPr marL="742950" indent="-285750">
              <a:lnSpc>
                <a:spcPts val="3200"/>
              </a:lnSpc>
              <a:buFont typeface="Arial" pitchFamily="34" charset="0"/>
              <a:buChar char="•"/>
              <a:defRPr sz="2200">
                <a:solidFill>
                  <a:schemeClr val="tx2"/>
                </a:solidFill>
                <a:latin typeface="+mn-lt"/>
              </a:defRPr>
            </a:lvl2pPr>
            <a:lvl3pPr marL="1143000" indent="-228600">
              <a:lnSpc>
                <a:spcPts val="3200"/>
              </a:lnSpc>
              <a:buFont typeface="Arial" pitchFamily="34" charset="0"/>
              <a:buChar char="•"/>
              <a:defRPr sz="2200">
                <a:solidFill>
                  <a:schemeClr val="tx2"/>
                </a:solidFill>
                <a:latin typeface="+mn-lt"/>
              </a:defRPr>
            </a:lvl3pPr>
            <a:lvl4pPr marL="1600200" indent="-228600">
              <a:lnSpc>
                <a:spcPts val="3200"/>
              </a:lnSpc>
              <a:buFont typeface="Arial" pitchFamily="34" charset="0"/>
              <a:buChar char="•"/>
              <a:defRPr sz="2200">
                <a:solidFill>
                  <a:schemeClr val="tx2"/>
                </a:solidFill>
                <a:latin typeface="+mn-lt"/>
              </a:defRPr>
            </a:lvl4pPr>
            <a:lvl5pPr marL="2057400" indent="-228600">
              <a:lnSpc>
                <a:spcPts val="3200"/>
              </a:lnSpc>
              <a:buFont typeface="Arial" pitchFamily="34" charset="0"/>
              <a:buChar char="•"/>
              <a:defRPr sz="2200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cxnSp>
        <p:nvCxnSpPr>
          <p:cNvPr id="17" name="Straight Connector 16"/>
          <p:cNvCxnSpPr/>
          <p:nvPr userDrawn="1"/>
        </p:nvCxnSpPr>
        <p:spPr>
          <a:xfrm>
            <a:off x="-3365" y="821681"/>
            <a:ext cx="9147365" cy="0"/>
          </a:xfrm>
          <a:prstGeom prst="line">
            <a:avLst/>
          </a:prstGeom>
          <a:ln w="12700" cmpd="sng">
            <a:solidFill>
              <a:schemeClr val="accent6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457201" y="148796"/>
            <a:ext cx="6629400" cy="47703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700" b="1">
                <a:solidFill>
                  <a:srgbClr val="3E91CC"/>
                </a:solidFill>
                <a:latin typeface="+mj-l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="" xmlns:p14="http://schemas.microsoft.com/office/powerpoint/2010/main" val="34030830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468313" y="985838"/>
            <a:ext cx="8207375" cy="575518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>
              <a:buNone/>
              <a:defRPr sz="2200" i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i="1">
                <a:latin typeface="Georgia" pitchFamily="18" charset="0"/>
              </a:defRPr>
            </a:lvl2pPr>
            <a:lvl3pPr marL="914400" indent="0">
              <a:buNone/>
              <a:defRPr sz="2000" i="1">
                <a:latin typeface="Georgia" pitchFamily="18" charset="0"/>
              </a:defRPr>
            </a:lvl3pPr>
            <a:lvl4pPr marL="1371600" indent="0">
              <a:buNone/>
              <a:defRPr sz="2000" i="1">
                <a:latin typeface="Georgia" pitchFamily="18" charset="0"/>
              </a:defRPr>
            </a:lvl4pPr>
            <a:lvl5pPr marL="1828800" indent="0">
              <a:buNone/>
              <a:defRPr sz="2000" i="1">
                <a:latin typeface="Georgia" pitchFamily="18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cxnSp>
        <p:nvCxnSpPr>
          <p:cNvPr id="29" name="Straight Connector 28"/>
          <p:cNvCxnSpPr/>
          <p:nvPr userDrawn="1"/>
        </p:nvCxnSpPr>
        <p:spPr>
          <a:xfrm>
            <a:off x="-3365" y="821681"/>
            <a:ext cx="9147365" cy="0"/>
          </a:xfrm>
          <a:prstGeom prst="line">
            <a:avLst/>
          </a:prstGeom>
          <a:ln w="12700" cmpd="sng">
            <a:solidFill>
              <a:schemeClr val="accent6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457201" y="148796"/>
            <a:ext cx="6629400" cy="47703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700" b="1">
                <a:solidFill>
                  <a:srgbClr val="4091CC"/>
                </a:solidFill>
                <a:latin typeface="+mj-l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1743075"/>
            <a:ext cx="4037162" cy="352425"/>
          </a:xfrm>
          <a:prstGeom prst="rect">
            <a:avLst/>
          </a:prstGeom>
          <a:solidFill>
            <a:srgbClr val="4091CC"/>
          </a:solidFill>
          <a:effectLst/>
        </p:spPr>
        <p:txBody>
          <a:bodyPr lIns="91440" tIns="91440" rIns="182880" bIns="91440" anchor="ctr" anchorCtr="0"/>
          <a:lstStyle>
            <a:lvl1pPr>
              <a:defRPr sz="22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 smtClean="0"/>
              <a:t>Add your tittle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2"/>
          </p:nvPr>
        </p:nvSpPr>
        <p:spPr>
          <a:xfrm>
            <a:off x="457200" y="2202056"/>
            <a:ext cx="4037162" cy="3051875"/>
          </a:xfrm>
          <a:prstGeom prst="rect">
            <a:avLst/>
          </a:prstGeom>
        </p:spPr>
        <p:txBody>
          <a:bodyPr lIns="91440" tIns="91440" rIns="182880" bIns="182880"/>
          <a:lstStyle>
            <a:lvl1pPr>
              <a:defRPr sz="2200">
                <a:solidFill>
                  <a:schemeClr val="tx1"/>
                </a:solidFill>
                <a:latin typeface="+mj-lt"/>
              </a:defRPr>
            </a:lvl1pPr>
            <a:lvl2pPr>
              <a:defRPr sz="2200">
                <a:solidFill>
                  <a:schemeClr val="tx1"/>
                </a:solidFill>
                <a:latin typeface="+mj-lt"/>
              </a:defRPr>
            </a:lvl2pPr>
            <a:lvl3pPr>
              <a:defRPr sz="2200">
                <a:solidFill>
                  <a:schemeClr val="tx1"/>
                </a:solidFill>
                <a:latin typeface="+mj-lt"/>
              </a:defRPr>
            </a:lvl3pPr>
            <a:lvl4pPr>
              <a:defRPr sz="2200">
                <a:solidFill>
                  <a:schemeClr val="tx1"/>
                </a:solidFill>
                <a:latin typeface="+mj-lt"/>
              </a:defRPr>
            </a:lvl4pPr>
            <a:lvl5pPr>
              <a:defRPr sz="22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43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4649638" y="1743075"/>
            <a:ext cx="4037162" cy="352425"/>
          </a:xfrm>
          <a:prstGeom prst="rect">
            <a:avLst/>
          </a:prstGeom>
          <a:solidFill>
            <a:srgbClr val="4091CC"/>
          </a:solidFill>
          <a:effectLst/>
        </p:spPr>
        <p:txBody>
          <a:bodyPr lIns="91440" tIns="91440" rIns="182880" bIns="91440" anchor="ctr" anchorCtr="0"/>
          <a:lstStyle>
            <a:lvl1pPr>
              <a:defRPr sz="22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 smtClean="0"/>
              <a:t>Add your tittle</a:t>
            </a:r>
            <a:endParaRPr lang="en-US" dirty="0"/>
          </a:p>
        </p:txBody>
      </p:sp>
      <p:sp>
        <p:nvSpPr>
          <p:cNvPr id="44" name="Content Placeholder 11"/>
          <p:cNvSpPr>
            <a:spLocks noGrp="1"/>
          </p:cNvSpPr>
          <p:nvPr>
            <p:ph sz="quarter" idx="14"/>
          </p:nvPr>
        </p:nvSpPr>
        <p:spPr>
          <a:xfrm>
            <a:off x="4649638" y="2202056"/>
            <a:ext cx="4037162" cy="3051875"/>
          </a:xfrm>
          <a:prstGeom prst="rect">
            <a:avLst/>
          </a:prstGeom>
        </p:spPr>
        <p:txBody>
          <a:bodyPr lIns="91440" tIns="91440" rIns="182880" bIns="182880"/>
          <a:lstStyle>
            <a:lvl1pPr>
              <a:defRPr sz="2200">
                <a:solidFill>
                  <a:schemeClr val="tx1"/>
                </a:solidFill>
                <a:latin typeface="+mj-lt"/>
              </a:defRPr>
            </a:lvl1pPr>
            <a:lvl2pPr>
              <a:defRPr sz="2200">
                <a:solidFill>
                  <a:schemeClr val="tx1"/>
                </a:solidFill>
                <a:latin typeface="+mj-lt"/>
              </a:defRPr>
            </a:lvl2pPr>
            <a:lvl3pPr>
              <a:defRPr sz="2200">
                <a:solidFill>
                  <a:schemeClr val="tx1"/>
                </a:solidFill>
                <a:latin typeface="+mj-lt"/>
              </a:defRPr>
            </a:lvl3pPr>
            <a:lvl4pPr>
              <a:defRPr sz="2200">
                <a:solidFill>
                  <a:schemeClr val="tx1"/>
                </a:solidFill>
                <a:latin typeface="+mj-lt"/>
              </a:defRPr>
            </a:lvl4pPr>
            <a:lvl5pPr>
              <a:defRPr sz="22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="" xmlns:p14="http://schemas.microsoft.com/office/powerpoint/2010/main" val="803653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42703"/>
            <a:ext cx="2458616" cy="3641772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>
              <a:lnSpc>
                <a:spcPts val="3000"/>
              </a:lnSpc>
              <a:spcBef>
                <a:spcPts val="600"/>
              </a:spcBef>
              <a:buFont typeface="Arial" pitchFamily="34" charset="0"/>
              <a:buChar char="•"/>
              <a:defRPr sz="2200">
                <a:solidFill>
                  <a:schemeClr val="tx2"/>
                </a:solidFill>
                <a:latin typeface="+mj-lt"/>
              </a:defRPr>
            </a:lvl1pPr>
            <a:lvl2pPr marL="742950" indent="-285750">
              <a:lnSpc>
                <a:spcPts val="3000"/>
              </a:lnSpc>
              <a:spcBef>
                <a:spcPts val="600"/>
              </a:spcBef>
              <a:buFont typeface="Arial" pitchFamily="34" charset="0"/>
              <a:buChar char="•"/>
              <a:defRPr sz="2200">
                <a:solidFill>
                  <a:schemeClr val="tx2"/>
                </a:solidFill>
                <a:latin typeface="Myriad Pro" panose="020B0503030403020204" pitchFamily="34" charset="0"/>
              </a:defRPr>
            </a:lvl2pPr>
            <a:lvl3pPr marL="1143000" indent="-228600">
              <a:lnSpc>
                <a:spcPts val="3000"/>
              </a:lnSpc>
              <a:spcBef>
                <a:spcPts val="600"/>
              </a:spcBef>
              <a:buFont typeface="Arial" pitchFamily="34" charset="0"/>
              <a:buChar char="•"/>
              <a:defRPr sz="2200">
                <a:solidFill>
                  <a:schemeClr val="tx2"/>
                </a:solidFill>
                <a:latin typeface="Myriad Pro" panose="020B0503030403020204" pitchFamily="34" charset="0"/>
              </a:defRPr>
            </a:lvl3pPr>
            <a:lvl4pPr marL="1600200" indent="-228600">
              <a:lnSpc>
                <a:spcPts val="3000"/>
              </a:lnSpc>
              <a:spcBef>
                <a:spcPts val="600"/>
              </a:spcBef>
              <a:buFont typeface="Arial" pitchFamily="34" charset="0"/>
              <a:buChar char="•"/>
              <a:defRPr sz="2200">
                <a:solidFill>
                  <a:schemeClr val="tx2"/>
                </a:solidFill>
                <a:latin typeface="Myriad Pro" panose="020B0503030403020204" pitchFamily="34" charset="0"/>
              </a:defRPr>
            </a:lvl4pPr>
            <a:lvl5pPr marL="2057400" indent="-228600">
              <a:lnSpc>
                <a:spcPts val="3000"/>
              </a:lnSpc>
              <a:spcBef>
                <a:spcPts val="600"/>
              </a:spcBef>
              <a:buFont typeface="Arial" pitchFamily="34" charset="0"/>
              <a:buChar char="•"/>
              <a:defRPr sz="2200">
                <a:solidFill>
                  <a:schemeClr val="tx2"/>
                </a:solidFill>
                <a:latin typeface="Myriad Pro" panose="020B050303040302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68314" y="1029602"/>
            <a:ext cx="2448118" cy="431800"/>
          </a:xfrm>
          <a:prstGeom prst="rect">
            <a:avLst/>
          </a:prstGeom>
          <a:solidFill>
            <a:srgbClr val="4091CC"/>
          </a:solidFill>
        </p:spPr>
        <p:txBody>
          <a:bodyPr tIns="108000">
            <a:noAutofit/>
          </a:bodyPr>
          <a:lstStyle>
            <a:lvl1pPr marL="0" indent="0">
              <a:lnSpc>
                <a:spcPts val="2200"/>
              </a:lnSpc>
              <a:buNone/>
              <a:defRPr sz="2200" b="0">
                <a:solidFill>
                  <a:srgbClr val="FFFFFF"/>
                </a:solidFill>
                <a:latin typeface="+mj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800" b="1"/>
            </a:lvl4pPr>
            <a:lvl5pPr marL="1828800" indent="0">
              <a:buNone/>
              <a:defRPr sz="1800" b="1"/>
            </a:lvl5pPr>
          </a:lstStyle>
          <a:p>
            <a:pPr lvl="0"/>
            <a:r>
              <a:rPr lang="en-US" dirty="0" smtClean="0"/>
              <a:t>Click to edit</a:t>
            </a:r>
          </a:p>
        </p:txBody>
      </p:sp>
      <p:cxnSp>
        <p:nvCxnSpPr>
          <p:cNvPr id="19" name="Straight Connector 18"/>
          <p:cNvCxnSpPr/>
          <p:nvPr userDrawn="1"/>
        </p:nvCxnSpPr>
        <p:spPr>
          <a:xfrm>
            <a:off x="-3365" y="821681"/>
            <a:ext cx="9147365" cy="0"/>
          </a:xfrm>
          <a:prstGeom prst="line">
            <a:avLst/>
          </a:prstGeom>
          <a:ln w="12700" cmpd="sng">
            <a:solidFill>
              <a:schemeClr val="accent6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itle 1"/>
          <p:cNvSpPr>
            <a:spLocks noGrp="1"/>
          </p:cNvSpPr>
          <p:nvPr>
            <p:ph type="title" hasCustomPrompt="1"/>
          </p:nvPr>
        </p:nvSpPr>
        <p:spPr>
          <a:xfrm>
            <a:off x="457201" y="148796"/>
            <a:ext cx="6629400" cy="47703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700" b="1">
                <a:solidFill>
                  <a:srgbClr val="4091CC"/>
                </a:solidFill>
                <a:latin typeface="+mj-l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1" name="Content Placeholder 2"/>
          <p:cNvSpPr>
            <a:spLocks noGrp="1"/>
          </p:cNvSpPr>
          <p:nvPr>
            <p:ph idx="12"/>
          </p:nvPr>
        </p:nvSpPr>
        <p:spPr>
          <a:xfrm>
            <a:off x="6217072" y="1542703"/>
            <a:ext cx="2458616" cy="3641772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>
              <a:lnSpc>
                <a:spcPts val="3000"/>
              </a:lnSpc>
              <a:spcBef>
                <a:spcPts val="600"/>
              </a:spcBef>
              <a:buFont typeface="Arial" pitchFamily="34" charset="0"/>
              <a:buChar char="•"/>
              <a:defRPr sz="2200">
                <a:solidFill>
                  <a:schemeClr val="tx2"/>
                </a:solidFill>
                <a:latin typeface="+mj-lt"/>
              </a:defRPr>
            </a:lvl1pPr>
            <a:lvl2pPr marL="742950" indent="-285750">
              <a:lnSpc>
                <a:spcPts val="3000"/>
              </a:lnSpc>
              <a:spcBef>
                <a:spcPts val="600"/>
              </a:spcBef>
              <a:buFont typeface="Arial" pitchFamily="34" charset="0"/>
              <a:buChar char="•"/>
              <a:defRPr sz="2200">
                <a:solidFill>
                  <a:schemeClr val="tx2"/>
                </a:solidFill>
                <a:latin typeface="Myriad Pro" panose="020B0503030403020204" pitchFamily="34" charset="0"/>
              </a:defRPr>
            </a:lvl2pPr>
            <a:lvl3pPr marL="1143000" indent="-228600">
              <a:lnSpc>
                <a:spcPts val="3000"/>
              </a:lnSpc>
              <a:spcBef>
                <a:spcPts val="600"/>
              </a:spcBef>
              <a:buFont typeface="Arial" pitchFamily="34" charset="0"/>
              <a:buChar char="•"/>
              <a:defRPr sz="2200">
                <a:solidFill>
                  <a:schemeClr val="tx2"/>
                </a:solidFill>
                <a:latin typeface="Myriad Pro" panose="020B0503030403020204" pitchFamily="34" charset="0"/>
              </a:defRPr>
            </a:lvl3pPr>
            <a:lvl4pPr marL="1600200" indent="-228600">
              <a:lnSpc>
                <a:spcPts val="3000"/>
              </a:lnSpc>
              <a:spcBef>
                <a:spcPts val="600"/>
              </a:spcBef>
              <a:buFont typeface="Arial" pitchFamily="34" charset="0"/>
              <a:buChar char="•"/>
              <a:defRPr sz="2200">
                <a:solidFill>
                  <a:schemeClr val="tx2"/>
                </a:solidFill>
                <a:latin typeface="Myriad Pro" panose="020B0503030403020204" pitchFamily="34" charset="0"/>
              </a:defRPr>
            </a:lvl4pPr>
            <a:lvl5pPr marL="2057400" indent="-228600">
              <a:lnSpc>
                <a:spcPts val="3000"/>
              </a:lnSpc>
              <a:spcBef>
                <a:spcPts val="600"/>
              </a:spcBef>
              <a:buFont typeface="Arial" pitchFamily="34" charset="0"/>
              <a:buChar char="•"/>
              <a:defRPr sz="2200">
                <a:solidFill>
                  <a:schemeClr val="tx2"/>
                </a:solidFill>
                <a:latin typeface="Myriad Pro" panose="020B050303040302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2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228186" y="1029602"/>
            <a:ext cx="2448118" cy="431800"/>
          </a:xfrm>
          <a:prstGeom prst="rect">
            <a:avLst/>
          </a:prstGeom>
          <a:solidFill>
            <a:srgbClr val="4091CC"/>
          </a:solidFill>
        </p:spPr>
        <p:txBody>
          <a:bodyPr tIns="108000">
            <a:noAutofit/>
          </a:bodyPr>
          <a:lstStyle>
            <a:lvl1pPr marL="0" indent="0">
              <a:lnSpc>
                <a:spcPts val="2200"/>
              </a:lnSpc>
              <a:buNone/>
              <a:defRPr sz="2200" b="0">
                <a:solidFill>
                  <a:srgbClr val="FFFFFF"/>
                </a:solidFill>
                <a:latin typeface="+mj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800" b="1"/>
            </a:lvl4pPr>
            <a:lvl5pPr marL="1828800" indent="0">
              <a:buNone/>
              <a:defRPr sz="1800" b="1"/>
            </a:lvl5pPr>
          </a:lstStyle>
          <a:p>
            <a:pPr lvl="0"/>
            <a:r>
              <a:rPr lang="en-US" dirty="0" smtClean="0"/>
              <a:t>Click to edit</a:t>
            </a:r>
          </a:p>
        </p:txBody>
      </p:sp>
      <p:sp>
        <p:nvSpPr>
          <p:cNvPr id="34" name="Content Placeholder 2"/>
          <p:cNvSpPr>
            <a:spLocks noGrp="1"/>
          </p:cNvSpPr>
          <p:nvPr>
            <p:ph idx="14"/>
          </p:nvPr>
        </p:nvSpPr>
        <p:spPr>
          <a:xfrm>
            <a:off x="3337720" y="1542703"/>
            <a:ext cx="2458616" cy="3641772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>
              <a:lnSpc>
                <a:spcPts val="3000"/>
              </a:lnSpc>
              <a:spcBef>
                <a:spcPts val="600"/>
              </a:spcBef>
              <a:buFont typeface="Arial" pitchFamily="34" charset="0"/>
              <a:buChar char="•"/>
              <a:defRPr sz="2200">
                <a:solidFill>
                  <a:schemeClr val="tx2"/>
                </a:solidFill>
                <a:latin typeface="+mj-lt"/>
              </a:defRPr>
            </a:lvl1pPr>
            <a:lvl2pPr marL="742950" indent="-285750">
              <a:lnSpc>
                <a:spcPts val="3000"/>
              </a:lnSpc>
              <a:spcBef>
                <a:spcPts val="600"/>
              </a:spcBef>
              <a:buFont typeface="Arial" pitchFamily="34" charset="0"/>
              <a:buChar char="•"/>
              <a:defRPr sz="2200">
                <a:solidFill>
                  <a:schemeClr val="tx2"/>
                </a:solidFill>
                <a:latin typeface="Myriad Pro" panose="020B0503030403020204" pitchFamily="34" charset="0"/>
              </a:defRPr>
            </a:lvl2pPr>
            <a:lvl3pPr marL="1143000" indent="-228600">
              <a:lnSpc>
                <a:spcPts val="3000"/>
              </a:lnSpc>
              <a:spcBef>
                <a:spcPts val="600"/>
              </a:spcBef>
              <a:buFont typeface="Arial" pitchFamily="34" charset="0"/>
              <a:buChar char="•"/>
              <a:defRPr sz="2200">
                <a:solidFill>
                  <a:schemeClr val="tx2"/>
                </a:solidFill>
                <a:latin typeface="Myriad Pro" panose="020B0503030403020204" pitchFamily="34" charset="0"/>
              </a:defRPr>
            </a:lvl3pPr>
            <a:lvl4pPr marL="1600200" indent="-228600">
              <a:lnSpc>
                <a:spcPts val="3000"/>
              </a:lnSpc>
              <a:spcBef>
                <a:spcPts val="600"/>
              </a:spcBef>
              <a:buFont typeface="Arial" pitchFamily="34" charset="0"/>
              <a:buChar char="•"/>
              <a:defRPr sz="2200">
                <a:solidFill>
                  <a:schemeClr val="tx2"/>
                </a:solidFill>
                <a:latin typeface="Myriad Pro" panose="020B0503030403020204" pitchFamily="34" charset="0"/>
              </a:defRPr>
            </a:lvl4pPr>
            <a:lvl5pPr marL="2057400" indent="-228600">
              <a:lnSpc>
                <a:spcPts val="3000"/>
              </a:lnSpc>
              <a:spcBef>
                <a:spcPts val="600"/>
              </a:spcBef>
              <a:buFont typeface="Arial" pitchFamily="34" charset="0"/>
              <a:buChar char="•"/>
              <a:defRPr sz="2200">
                <a:solidFill>
                  <a:schemeClr val="tx2"/>
                </a:solidFill>
                <a:latin typeface="Myriad Pro" panose="020B050303040302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5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3348834" y="1029602"/>
            <a:ext cx="2448118" cy="431800"/>
          </a:xfrm>
          <a:prstGeom prst="rect">
            <a:avLst/>
          </a:prstGeom>
          <a:solidFill>
            <a:srgbClr val="4091CC"/>
          </a:solidFill>
        </p:spPr>
        <p:txBody>
          <a:bodyPr tIns="108000">
            <a:noAutofit/>
          </a:bodyPr>
          <a:lstStyle>
            <a:lvl1pPr marL="0" indent="0">
              <a:lnSpc>
                <a:spcPts val="2200"/>
              </a:lnSpc>
              <a:buNone/>
              <a:defRPr sz="2200" b="0">
                <a:solidFill>
                  <a:srgbClr val="FFFFFF"/>
                </a:solidFill>
                <a:latin typeface="+mj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800" b="1"/>
            </a:lvl4pPr>
            <a:lvl5pPr marL="1828800" indent="0">
              <a:buNone/>
              <a:defRPr sz="1800" b="1"/>
            </a:lvl5pPr>
          </a:lstStyle>
          <a:p>
            <a:pPr lvl="0"/>
            <a:r>
              <a:rPr lang="en-US" dirty="0" smtClean="0"/>
              <a:t>Click to edit</a:t>
            </a:r>
          </a:p>
        </p:txBody>
      </p:sp>
    </p:spTree>
    <p:extLst>
      <p:ext uri="{BB962C8B-B14F-4D97-AF65-F5344CB8AC3E}">
        <p14:creationId xmlns="" xmlns:p14="http://schemas.microsoft.com/office/powerpoint/2010/main" val="35810941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rvices - Detai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6"/>
          </p:nvPr>
        </p:nvSpPr>
        <p:spPr>
          <a:xfrm>
            <a:off x="-2293" y="830564"/>
            <a:ext cx="9144000" cy="4619625"/>
          </a:xfrm>
          <a:prstGeom prst="rect">
            <a:avLst/>
          </a:prstGeom>
        </p:spPr>
        <p:txBody>
          <a:bodyPr tIns="91440" bIns="91440"/>
          <a:lstStyle>
            <a:lvl1pPr>
              <a:defRPr>
                <a:latin typeface="+mj-lt"/>
              </a:defRPr>
            </a:lvl1pPr>
          </a:lstStyle>
          <a:p>
            <a:r>
              <a:rPr lang="en-US" dirty="0" smtClean="0"/>
              <a:t>Click icon to add picture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-3365" y="2243442"/>
            <a:ext cx="6015525" cy="600164"/>
          </a:xfrm>
          <a:prstGeom prst="rect">
            <a:avLst/>
          </a:prstGeom>
          <a:solidFill>
            <a:srgbClr val="4091CC">
              <a:alpha val="80000"/>
            </a:srgbClr>
          </a:solidFill>
        </p:spPr>
        <p:txBody>
          <a:bodyPr tIns="91440" bIns="91440" anchor="ctr">
            <a:spAutoFit/>
          </a:bodyPr>
          <a:lstStyle>
            <a:lvl1pPr marL="0" indent="0" algn="r">
              <a:buNone/>
              <a:defRPr sz="2700" b="1" baseline="0">
                <a:solidFill>
                  <a:srgbClr val="FFFFFF"/>
                </a:solidFill>
                <a:latin typeface="+mj-lt"/>
                <a:cs typeface="Times New Roman" panose="02020603050405020304" pitchFamily="18" charset="0"/>
              </a:defRPr>
            </a:lvl1pPr>
            <a:lvl2pPr marL="457200" indent="0">
              <a:buNone/>
              <a:defRPr>
                <a:latin typeface="+mj-lt"/>
              </a:defRPr>
            </a:lvl2pPr>
            <a:lvl3pPr marL="914400" indent="0">
              <a:buNone/>
              <a:defRPr>
                <a:latin typeface="+mj-lt"/>
              </a:defRPr>
            </a:lvl3pPr>
            <a:lvl4pPr marL="1371600" indent="0">
              <a:buNone/>
              <a:defRPr>
                <a:latin typeface="+mj-lt"/>
              </a:defRPr>
            </a:lvl4pPr>
            <a:lvl5pPr marL="1828800" indent="0">
              <a:buNone/>
              <a:defRPr>
                <a:latin typeface="+mj-lt"/>
              </a:defRPr>
            </a:lvl5pPr>
          </a:lstStyle>
          <a:p>
            <a:pPr lvl="0"/>
            <a:r>
              <a:rPr lang="en-US" dirty="0" smtClean="0"/>
              <a:t>TITLE HERE</a:t>
            </a:r>
            <a:endParaRPr lang="en-GB" dirty="0"/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-3365" y="821681"/>
            <a:ext cx="9147365" cy="0"/>
          </a:xfrm>
          <a:prstGeom prst="line">
            <a:avLst/>
          </a:prstGeom>
          <a:ln w="12700" cmpd="sng">
            <a:solidFill>
              <a:schemeClr val="accent6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457201" y="148796"/>
            <a:ext cx="6629400" cy="47703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700" b="1">
                <a:solidFill>
                  <a:srgbClr val="3E91CC"/>
                </a:solidFill>
                <a:latin typeface="+mj-l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="" xmlns:p14="http://schemas.microsoft.com/office/powerpoint/2010/main" val="10491404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16694879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5"/>
          </p:nvPr>
        </p:nvSpPr>
        <p:spPr>
          <a:xfrm>
            <a:off x="0" y="824083"/>
            <a:ext cx="3897671" cy="4625705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 dirty="0" smtClean="0"/>
              <a:t>Click icon to add picture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960" y="1316840"/>
            <a:ext cx="4474840" cy="381786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lnSpc>
                <a:spcPts val="3200"/>
              </a:lnSpc>
              <a:buFont typeface="Arial" pitchFamily="34" charset="0"/>
              <a:buChar char="•"/>
              <a:defRPr sz="2200">
                <a:solidFill>
                  <a:schemeClr val="tx2"/>
                </a:solidFill>
                <a:latin typeface="+mn-lt"/>
              </a:defRPr>
            </a:lvl1pPr>
            <a:lvl2pPr marL="742950" indent="-285750">
              <a:lnSpc>
                <a:spcPts val="3200"/>
              </a:lnSpc>
              <a:buFont typeface="Arial" pitchFamily="34" charset="0"/>
              <a:buChar char="•"/>
              <a:defRPr sz="2200">
                <a:solidFill>
                  <a:schemeClr val="tx2"/>
                </a:solidFill>
                <a:latin typeface="+mn-lt"/>
              </a:defRPr>
            </a:lvl2pPr>
            <a:lvl3pPr marL="1143000" indent="-228600">
              <a:lnSpc>
                <a:spcPts val="3200"/>
              </a:lnSpc>
              <a:buFont typeface="Arial" pitchFamily="34" charset="0"/>
              <a:buChar char="•"/>
              <a:defRPr sz="2200">
                <a:solidFill>
                  <a:schemeClr val="tx2"/>
                </a:solidFill>
                <a:latin typeface="+mn-lt"/>
              </a:defRPr>
            </a:lvl3pPr>
            <a:lvl4pPr marL="1600200" indent="-228600">
              <a:lnSpc>
                <a:spcPts val="3200"/>
              </a:lnSpc>
              <a:buFont typeface="Arial" pitchFamily="34" charset="0"/>
              <a:buChar char="•"/>
              <a:defRPr sz="2200">
                <a:solidFill>
                  <a:schemeClr val="tx2"/>
                </a:solidFill>
                <a:latin typeface="+mn-lt"/>
              </a:defRPr>
            </a:lvl4pPr>
            <a:lvl5pPr marL="2057400" indent="-228600">
              <a:lnSpc>
                <a:spcPts val="3200"/>
              </a:lnSpc>
              <a:buFont typeface="Arial" pitchFamily="34" charset="0"/>
              <a:buChar char="•"/>
              <a:defRPr sz="2200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cxnSp>
        <p:nvCxnSpPr>
          <p:cNvPr id="17" name="Straight Connector 16"/>
          <p:cNvCxnSpPr/>
          <p:nvPr userDrawn="1"/>
        </p:nvCxnSpPr>
        <p:spPr>
          <a:xfrm>
            <a:off x="-3365" y="821681"/>
            <a:ext cx="9147365" cy="0"/>
          </a:xfrm>
          <a:prstGeom prst="line">
            <a:avLst/>
          </a:prstGeom>
          <a:ln w="12700" cmpd="sng">
            <a:solidFill>
              <a:schemeClr val="accent6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457201" y="148796"/>
            <a:ext cx="6629400" cy="47703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700" b="1">
                <a:solidFill>
                  <a:srgbClr val="3E91CC"/>
                </a:solidFill>
                <a:latin typeface="+mj-l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="" xmlns:p14="http://schemas.microsoft.com/office/powerpoint/2010/main" val="34030830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image" Target="../media/image3.png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40419044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49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-2293" y="5449788"/>
            <a:ext cx="9147365" cy="288032"/>
          </a:xfrm>
          <a:prstGeom prst="rect">
            <a:avLst/>
          </a:prstGeom>
          <a:solidFill>
            <a:srgbClr val="0096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Date Placeholder 3"/>
          <p:cNvSpPr txBox="1">
            <a:spLocks/>
          </p:cNvSpPr>
          <p:nvPr userDrawn="1"/>
        </p:nvSpPr>
        <p:spPr>
          <a:xfrm>
            <a:off x="7954175" y="5449789"/>
            <a:ext cx="1447800" cy="2880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100" dirty="0" smtClean="0">
                <a:solidFill>
                  <a:schemeClr val="bg1"/>
                </a:solidFill>
                <a:latin typeface="+mj-lt"/>
              </a:rPr>
              <a:t>www.axon.vn</a:t>
            </a:r>
            <a:endParaRPr lang="en-US" sz="11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6133" y="5541339"/>
            <a:ext cx="118872" cy="118872"/>
          </a:xfrm>
          <a:prstGeom prst="rect">
            <a:avLst/>
          </a:prstGeom>
        </p:spPr>
      </p:pic>
      <p:sp>
        <p:nvSpPr>
          <p:cNvPr id="10" name="Date Placeholder 3"/>
          <p:cNvSpPr txBox="1">
            <a:spLocks/>
          </p:cNvSpPr>
          <p:nvPr userDrawn="1"/>
        </p:nvSpPr>
        <p:spPr>
          <a:xfrm>
            <a:off x="5942035" y="5448036"/>
            <a:ext cx="1905597" cy="2880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100" dirty="0" smtClean="0">
                <a:solidFill>
                  <a:schemeClr val="bg1"/>
                </a:solidFill>
                <a:latin typeface="+mj-lt"/>
              </a:rPr>
              <a:t>fb.com/</a:t>
            </a:r>
            <a:r>
              <a:rPr lang="en-US" sz="1100" dirty="0" err="1" smtClean="0">
                <a:solidFill>
                  <a:schemeClr val="bg1"/>
                </a:solidFill>
                <a:latin typeface="+mj-lt"/>
              </a:rPr>
              <a:t>AxonActiveVietNam</a:t>
            </a:r>
            <a:endParaRPr lang="en-US" sz="11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9193" y="5541339"/>
            <a:ext cx="118872" cy="11887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1212" y="249347"/>
            <a:ext cx="1625226" cy="29007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6648349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71" r:id="rId2"/>
    <p:sldLayoutId id="2147483660" r:id="rId3"/>
    <p:sldLayoutId id="2147483666" r:id="rId4"/>
    <p:sldLayoutId id="2147483667" r:id="rId5"/>
    <p:sldLayoutId id="2147483674" r:id="rId6"/>
    <p:sldLayoutId id="2147483675" r:id="rId7"/>
    <p:sldLayoutId id="2147483676" r:id="rId8"/>
    <p:sldLayoutId id="2147483677" r:id="rId9"/>
    <p:sldLayoutId id="2147483679" r:id="rId10"/>
  </p:sldLayoutIdLst>
  <p:txStyles>
    <p:titleStyle>
      <a:lvl1pPr algn="l" defTabSz="914400" rtl="0" eaLnBrk="1" latinLnBrk="0" hangingPunct="1">
        <a:spcBef>
          <a:spcPct val="0"/>
        </a:spcBef>
        <a:buNone/>
        <a:defRPr sz="4400" kern="1200">
          <a:solidFill>
            <a:schemeClr val="accent6">
              <a:lumMod val="75000"/>
            </a:schemeClr>
          </a:solidFill>
          <a:latin typeface="Myriad Pro" pitchFamily="34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accent6">
              <a:lumMod val="75000"/>
            </a:schemeClr>
          </a:solidFill>
          <a:latin typeface="Myriad Pro" pitchFamily="34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accent6">
              <a:lumMod val="75000"/>
            </a:schemeClr>
          </a:solidFill>
          <a:latin typeface="Myriad Pro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accent6">
              <a:lumMod val="75000"/>
            </a:schemeClr>
          </a:solidFill>
          <a:latin typeface="Myriad Pro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accent6">
              <a:lumMod val="75000"/>
            </a:schemeClr>
          </a:solidFill>
          <a:latin typeface="Myriad Pro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accent6">
              <a:lumMod val="75000"/>
            </a:schemeClr>
          </a:solidFill>
          <a:latin typeface="Myriad Pro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747042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Hover effect</a:t>
            </a:r>
            <a:endParaRPr lang="vi-VN" dirty="0"/>
          </a:p>
        </p:txBody>
      </p:sp>
      <p:pic>
        <p:nvPicPr>
          <p:cNvPr id="5" name="Content Placeholder 3" descr="Screenshot_2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695567" y="1920693"/>
            <a:ext cx="7897328" cy="2610214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vi-V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Zoom lens with animation</a:t>
            </a:r>
            <a:endParaRPr lang="vi-VN" dirty="0"/>
          </a:p>
        </p:txBody>
      </p:sp>
      <p:pic>
        <p:nvPicPr>
          <p:cNvPr id="5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64065" y="1317625"/>
            <a:ext cx="3784145" cy="3816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Zoom lens with animation</a:t>
            </a:r>
            <a:endParaRPr lang="vi-VN" dirty="0"/>
          </a:p>
        </p:txBody>
      </p:sp>
      <p:pic>
        <p:nvPicPr>
          <p:cNvPr id="8" name="Content Placeholder 7" descr="Untitled-1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679103" y="1317625"/>
            <a:ext cx="3572418" cy="381635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ruler_zoom2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580481" y="1334843"/>
            <a:ext cx="2598391" cy="378210"/>
          </a:xfr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Zoom lens with animation</a:t>
            </a:r>
            <a:endParaRPr lang="vi-VN" dirty="0"/>
          </a:p>
        </p:txBody>
      </p:sp>
      <p:pic>
        <p:nvPicPr>
          <p:cNvPr id="6" name="Content Placeholder 4" descr="ruler_zoom2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466662" y="2228022"/>
            <a:ext cx="4732203" cy="688798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2280253" y="1006997"/>
            <a:ext cx="1018572" cy="103874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8" name="Oval 7"/>
          <p:cNvSpPr/>
          <p:nvPr/>
        </p:nvSpPr>
        <p:spPr>
          <a:xfrm>
            <a:off x="2766391" y="1469985"/>
            <a:ext cx="115747" cy="115747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3" name="Multiply 12"/>
          <p:cNvSpPr/>
          <p:nvPr/>
        </p:nvSpPr>
        <p:spPr>
          <a:xfrm>
            <a:off x="4502552" y="1828800"/>
            <a:ext cx="1527859" cy="1608881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14" name="Picture 13" descr="Screenshot_4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978524" y="1862666"/>
            <a:ext cx="1632776" cy="1556478"/>
          </a:xfrm>
          <a:prstGeom prst="rect">
            <a:avLst/>
          </a:prstGeom>
        </p:spPr>
      </p:pic>
      <p:pic>
        <p:nvPicPr>
          <p:cNvPr id="15" name="Picture 14" descr="rulerhtml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37553" y="3696436"/>
            <a:ext cx="3627528" cy="953930"/>
          </a:xfrm>
          <a:prstGeom prst="rect">
            <a:avLst/>
          </a:prstGeom>
        </p:spPr>
      </p:pic>
      <p:pic>
        <p:nvPicPr>
          <p:cNvPr id="10" name="Picture 9" descr="Screenshot_5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583578" y="3685023"/>
            <a:ext cx="3638062" cy="17290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3.77568E-6 L 0.00053 0.1912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9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1.15491E-6 L -0.0007 -0.18934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13" grpId="0" animBg="1"/>
      <p:bldP spid="13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ruler_zoom2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603631" y="1334843"/>
            <a:ext cx="2598391" cy="378210"/>
          </a:xfr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Zoom lens with animation</a:t>
            </a:r>
            <a:endParaRPr lang="vi-VN" dirty="0"/>
          </a:p>
        </p:txBody>
      </p:sp>
      <p:pic>
        <p:nvPicPr>
          <p:cNvPr id="6" name="Content Placeholder 4" descr="ruler_zoom2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489812" y="2228022"/>
            <a:ext cx="4732203" cy="688798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2361277" y="2048719"/>
            <a:ext cx="1018572" cy="103874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8" name="Oval 7"/>
          <p:cNvSpPr/>
          <p:nvPr/>
        </p:nvSpPr>
        <p:spPr>
          <a:xfrm>
            <a:off x="2789541" y="1469985"/>
            <a:ext cx="115747" cy="115747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9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3.84786E-6 L 0.05747 0.00306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" y="1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49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-4.89173E-6 L 0.06771 -0.00111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" y="-1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-1.38812E-7 L 0.06528 -0.00194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" y="-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ruler_zoom2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603631" y="1334843"/>
            <a:ext cx="2598391" cy="378210"/>
          </a:xfr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1" y="148796"/>
            <a:ext cx="6629400" cy="47703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Zoom lens with animation</a:t>
            </a:r>
            <a:endParaRPr lang="vi-VN" dirty="0"/>
          </a:p>
        </p:txBody>
      </p:sp>
      <p:pic>
        <p:nvPicPr>
          <p:cNvPr id="6" name="Content Placeholder 4" descr="ruler_zoom2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489812" y="2228022"/>
            <a:ext cx="4732203" cy="688798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2361277" y="2048719"/>
            <a:ext cx="1018572" cy="103874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8" name="Oval 7"/>
          <p:cNvSpPr/>
          <p:nvPr/>
        </p:nvSpPr>
        <p:spPr>
          <a:xfrm>
            <a:off x="2789541" y="1469985"/>
            <a:ext cx="115747" cy="115747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3.84786E-6 L 0.05747 0.0030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" y="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9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-4.89173E-6 L 0.06771 -0.00111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" y="-1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-1.38812E-7 L 0.06528 -0.00194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" y="-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6528 -0.00194 L -0.03663 0.00222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1" y="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ruler_zoom2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568906" y="1334843"/>
            <a:ext cx="2598391" cy="378210"/>
          </a:xfr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Zoom lens with animation</a:t>
            </a:r>
            <a:endParaRPr lang="vi-VN" dirty="0"/>
          </a:p>
        </p:txBody>
      </p:sp>
      <p:pic>
        <p:nvPicPr>
          <p:cNvPr id="6" name="Content Placeholder 4" descr="ruler_zoom2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455087" y="2228022"/>
            <a:ext cx="4732203" cy="688798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2326552" y="2048719"/>
            <a:ext cx="1018572" cy="103874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8" name="Oval 7"/>
          <p:cNvSpPr/>
          <p:nvPr/>
        </p:nvSpPr>
        <p:spPr>
          <a:xfrm>
            <a:off x="2754816" y="1469985"/>
            <a:ext cx="115747" cy="115747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3.84786E-6 L 0.23854 0.0008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9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9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-2.91505E-6 L 0.2335 0.005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7" y="2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9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632 0.00444 L -0.22188 0.00527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Zoom lens with animation</a:t>
            </a:r>
            <a:endParaRPr lang="vi-VN" dirty="0"/>
          </a:p>
        </p:txBody>
      </p:sp>
      <p:pic>
        <p:nvPicPr>
          <p:cNvPr id="7" name="Content Placeholder 6" descr="Screenshot_1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924464" y="1868298"/>
            <a:ext cx="5439535" cy="2715004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Parallax effect</a:t>
            </a:r>
            <a:endParaRPr lang="vi-VN" dirty="0"/>
          </a:p>
        </p:txBody>
      </p:sp>
      <p:pic>
        <p:nvPicPr>
          <p:cNvPr id="5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22411" y="1317625"/>
            <a:ext cx="5432527" cy="3816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Web Animation – Tips and Tricks</a:t>
            </a:r>
            <a:endParaRPr lang="en-US" dirty="0">
              <a:latin typeface="+mn-lt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Doraemon</a:t>
            </a:r>
            <a:r>
              <a:rPr lang="en-US" dirty="0" smtClean="0"/>
              <a:t> team</a:t>
            </a:r>
            <a:endParaRPr lang="en-US" dirty="0"/>
          </a:p>
        </p:txBody>
      </p:sp>
      <p:pic>
        <p:nvPicPr>
          <p:cNvPr id="7" name="Picture Placeholder 6" descr="Screenshot_6.png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/>
          <a:srcRect t="13747" b="13747"/>
          <a:stretch>
            <a:fillRect/>
          </a:stretch>
        </p:blipFill>
        <p:spPr/>
      </p:pic>
    </p:spTree>
    <p:extLst>
      <p:ext uri="{BB962C8B-B14F-4D97-AF65-F5344CB8AC3E}">
        <p14:creationId xmlns="" xmlns:p14="http://schemas.microsoft.com/office/powerpoint/2010/main" val="281358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Simple example</a:t>
            </a:r>
            <a:endParaRPr lang="vi-VN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vi-VN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Parallax effect</a:t>
            </a:r>
            <a:endParaRPr lang="vi-VN" dirty="0"/>
          </a:p>
        </p:txBody>
      </p:sp>
      <p:pic>
        <p:nvPicPr>
          <p:cNvPr id="5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39838" y="1317625"/>
            <a:ext cx="8173899" cy="3816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Screenshot_2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835558" y="2235061"/>
            <a:ext cx="5525272" cy="1981477"/>
          </a:xfr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vi-VN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Parallax effect</a:t>
            </a:r>
            <a:endParaRPr lang="vi-VN" dirty="0"/>
          </a:p>
        </p:txBody>
      </p:sp>
      <p:pic>
        <p:nvPicPr>
          <p:cNvPr id="5" name="Content Placeholder 3" descr="Screenshot_3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520700" y="2261048"/>
            <a:ext cx="8166100" cy="1929504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Parallax effect</a:t>
            </a:r>
            <a:endParaRPr lang="vi-VN" dirty="0"/>
          </a:p>
        </p:txBody>
      </p:sp>
      <p:pic>
        <p:nvPicPr>
          <p:cNvPr id="5" name="Content Placeholder 7" descr="Screenshot_4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579438" y="2284270"/>
            <a:ext cx="8107362" cy="188306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vi-V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vi-V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Simple hover effect</a:t>
            </a:r>
          </a:p>
          <a:p>
            <a:r>
              <a:rPr lang="en-US" dirty="0" smtClean="0"/>
              <a:t>Zoom lens with animation</a:t>
            </a:r>
          </a:p>
          <a:p>
            <a:r>
              <a:rPr lang="en-US" dirty="0" smtClean="0"/>
              <a:t>Parallax effect</a:t>
            </a:r>
            <a:endParaRPr lang="vi-VN" dirty="0" smtClean="0"/>
          </a:p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Main Points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573896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Hover effect</a:t>
            </a:r>
            <a:endParaRPr lang="vi-VN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5938" y="1303335"/>
            <a:ext cx="8170862" cy="17614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Hover effect</a:t>
            </a:r>
            <a:endParaRPr lang="vi-VN" dirty="0"/>
          </a:p>
        </p:txBody>
      </p:sp>
      <p:pic>
        <p:nvPicPr>
          <p:cNvPr id="5" name="Content Placeholder 3" descr="01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251920" y="1317625"/>
            <a:ext cx="6784623" cy="3816350"/>
          </a:xfr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vi-V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Hover effect</a:t>
            </a:r>
            <a:endParaRPr lang="vi-VN" dirty="0"/>
          </a:p>
        </p:txBody>
      </p:sp>
      <p:pic>
        <p:nvPicPr>
          <p:cNvPr id="5" name="Content Placeholder 3" descr="02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671513" y="1319161"/>
            <a:ext cx="8015287" cy="3813277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Hover effect</a:t>
            </a:r>
            <a:endParaRPr lang="vi-VN" dirty="0"/>
          </a:p>
        </p:txBody>
      </p:sp>
      <p:pic>
        <p:nvPicPr>
          <p:cNvPr id="9" name="Content Placeholder 3" descr="Screenshot_1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963899" y="2506562"/>
            <a:ext cx="7268590" cy="1438476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ustom Design">
  <a:themeElements>
    <a:clrScheme name="CI color">
      <a:dk1>
        <a:srgbClr val="000000"/>
      </a:dk1>
      <a:lt1>
        <a:srgbClr val="FFFFFF"/>
      </a:lt1>
      <a:dk2>
        <a:srgbClr val="232323"/>
      </a:dk2>
      <a:lt2>
        <a:srgbClr val="FFFAE7"/>
      </a:lt2>
      <a:accent1>
        <a:srgbClr val="B8CCE4"/>
      </a:accent1>
      <a:accent2>
        <a:srgbClr val="D99694"/>
      </a:accent2>
      <a:accent3>
        <a:srgbClr val="C3D69B"/>
      </a:accent3>
      <a:accent4>
        <a:srgbClr val="B2A1C7"/>
      </a:accent4>
      <a:accent5>
        <a:srgbClr val="31859B"/>
      </a:accent5>
      <a:accent6>
        <a:srgbClr val="A5A5A5"/>
      </a:accent6>
      <a:hlink>
        <a:srgbClr val="FFC000"/>
      </a:hlink>
      <a:folHlink>
        <a:srgbClr val="C00000"/>
      </a:folHlink>
    </a:clrScheme>
    <a:fontScheme name="Arial_CI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Axon Active Vietnam">
  <a:themeElements>
    <a:clrScheme name="CI color">
      <a:dk1>
        <a:srgbClr val="000000"/>
      </a:dk1>
      <a:lt1>
        <a:srgbClr val="FFFFFF"/>
      </a:lt1>
      <a:dk2>
        <a:srgbClr val="232323"/>
      </a:dk2>
      <a:lt2>
        <a:srgbClr val="FFFAE7"/>
      </a:lt2>
      <a:accent1>
        <a:srgbClr val="B8CCE4"/>
      </a:accent1>
      <a:accent2>
        <a:srgbClr val="D99694"/>
      </a:accent2>
      <a:accent3>
        <a:srgbClr val="C3D69B"/>
      </a:accent3>
      <a:accent4>
        <a:srgbClr val="B2A1C7"/>
      </a:accent4>
      <a:accent5>
        <a:srgbClr val="31859B"/>
      </a:accent5>
      <a:accent6>
        <a:srgbClr val="A5A5A5"/>
      </a:accent6>
      <a:hlink>
        <a:srgbClr val="FFC000"/>
      </a:hlink>
      <a:folHlink>
        <a:srgbClr val="C00000"/>
      </a:folHlink>
    </a:clrScheme>
    <a:fontScheme name="Arial_CI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2934</TotalTime>
  <Words>67</Words>
  <Application>Microsoft Office PowerPoint</Application>
  <PresentationFormat>On-screen Show (16:10)</PresentationFormat>
  <Paragraphs>23</Paragraphs>
  <Slides>25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25</vt:i4>
      </vt:variant>
    </vt:vector>
  </HeadingPairs>
  <TitlesOfParts>
    <vt:vector size="27" baseType="lpstr">
      <vt:lpstr>Custom Design</vt:lpstr>
      <vt:lpstr>Axon Active Vietnam</vt:lpstr>
      <vt:lpstr>Slide 1</vt:lpstr>
      <vt:lpstr>Doraemon team</vt:lpstr>
      <vt:lpstr>Slide 3</vt:lpstr>
      <vt:lpstr>Main Points</vt:lpstr>
      <vt:lpstr>Hover effect</vt:lpstr>
      <vt:lpstr>Hover effect</vt:lpstr>
      <vt:lpstr>Slide 7</vt:lpstr>
      <vt:lpstr>Hover effect</vt:lpstr>
      <vt:lpstr>Hover effect</vt:lpstr>
      <vt:lpstr>Hover effect</vt:lpstr>
      <vt:lpstr>Slide 11</vt:lpstr>
      <vt:lpstr>Zoom lens with animation</vt:lpstr>
      <vt:lpstr>Zoom lens with animation</vt:lpstr>
      <vt:lpstr>Zoom lens with animation</vt:lpstr>
      <vt:lpstr>Zoom lens with animation</vt:lpstr>
      <vt:lpstr>Zoom lens with animation</vt:lpstr>
      <vt:lpstr>Zoom lens with animation</vt:lpstr>
      <vt:lpstr>Zoom lens with animation</vt:lpstr>
      <vt:lpstr>Parallax effect</vt:lpstr>
      <vt:lpstr>Slide 20</vt:lpstr>
      <vt:lpstr>Parallax effect</vt:lpstr>
      <vt:lpstr>Slide 22</vt:lpstr>
      <vt:lpstr>Parallax effect</vt:lpstr>
      <vt:lpstr>Parallax effect</vt:lpstr>
      <vt:lpstr>Slide 25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Thai Nguyen Dinh</dc:creator>
  <cp:lastModifiedBy>Cuong Do Van</cp:lastModifiedBy>
  <cp:revision>74</cp:revision>
  <dcterms:created xsi:type="dcterms:W3CDTF">2013-07-16T03:33:26Z</dcterms:created>
  <dcterms:modified xsi:type="dcterms:W3CDTF">2016-12-23T06:44:08Z</dcterms:modified>
</cp:coreProperties>
</file>